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handoutMasterIdLst>
    <p:handoutMasterId r:id="rId82"/>
  </p:handoutMasterIdLst>
  <p:sldIdLst>
    <p:sldId id="256" r:id="rId2"/>
    <p:sldId id="258" r:id="rId3"/>
    <p:sldId id="259" r:id="rId4"/>
    <p:sldId id="260" r:id="rId5"/>
    <p:sldId id="314" r:id="rId6"/>
    <p:sldId id="308" r:id="rId7"/>
    <p:sldId id="315" r:id="rId8"/>
    <p:sldId id="261" r:id="rId9"/>
    <p:sldId id="316" r:id="rId10"/>
    <p:sldId id="299" r:id="rId11"/>
    <p:sldId id="317" r:id="rId12"/>
    <p:sldId id="262" r:id="rId13"/>
    <p:sldId id="318" r:id="rId14"/>
    <p:sldId id="309" r:id="rId15"/>
    <p:sldId id="319" r:id="rId16"/>
    <p:sldId id="263" r:id="rId17"/>
    <p:sldId id="320" r:id="rId18"/>
    <p:sldId id="297" r:id="rId19"/>
    <p:sldId id="321" r:id="rId20"/>
    <p:sldId id="264" r:id="rId21"/>
    <p:sldId id="322" r:id="rId22"/>
    <p:sldId id="298" r:id="rId23"/>
    <p:sldId id="323" r:id="rId24"/>
    <p:sldId id="265" r:id="rId25"/>
    <p:sldId id="324" r:id="rId26"/>
    <p:sldId id="266" r:id="rId27"/>
    <p:sldId id="325" r:id="rId28"/>
    <p:sldId id="276" r:id="rId29"/>
    <p:sldId id="326" r:id="rId30"/>
    <p:sldId id="268" r:id="rId31"/>
    <p:sldId id="327" r:id="rId32"/>
    <p:sldId id="313" r:id="rId33"/>
    <p:sldId id="328" r:id="rId34"/>
    <p:sldId id="272" r:id="rId35"/>
    <p:sldId id="329" r:id="rId36"/>
    <p:sldId id="310" r:id="rId37"/>
    <p:sldId id="330" r:id="rId38"/>
    <p:sldId id="312" r:id="rId39"/>
    <p:sldId id="331" r:id="rId40"/>
    <p:sldId id="311" r:id="rId41"/>
    <p:sldId id="332" r:id="rId42"/>
    <p:sldId id="278" r:id="rId43"/>
    <p:sldId id="333" r:id="rId44"/>
    <p:sldId id="274" r:id="rId45"/>
    <p:sldId id="334" r:id="rId46"/>
    <p:sldId id="275" r:id="rId47"/>
    <p:sldId id="335" r:id="rId48"/>
    <p:sldId id="307" r:id="rId49"/>
    <p:sldId id="336" r:id="rId50"/>
    <p:sldId id="280" r:id="rId51"/>
    <p:sldId id="337" r:id="rId52"/>
    <p:sldId id="300" r:id="rId53"/>
    <p:sldId id="281" r:id="rId54"/>
    <p:sldId id="338" r:id="rId55"/>
    <p:sldId id="301" r:id="rId56"/>
    <p:sldId id="339" r:id="rId57"/>
    <p:sldId id="282" r:id="rId58"/>
    <p:sldId id="340" r:id="rId59"/>
    <p:sldId id="302" r:id="rId60"/>
    <p:sldId id="341" r:id="rId61"/>
    <p:sldId id="285" r:id="rId62"/>
    <p:sldId id="342" r:id="rId63"/>
    <p:sldId id="306" r:id="rId64"/>
    <p:sldId id="343" r:id="rId65"/>
    <p:sldId id="287" r:id="rId66"/>
    <p:sldId id="344" r:id="rId67"/>
    <p:sldId id="289" r:id="rId68"/>
    <p:sldId id="345" r:id="rId69"/>
    <p:sldId id="288" r:id="rId70"/>
    <p:sldId id="346" r:id="rId71"/>
    <p:sldId id="290" r:id="rId72"/>
    <p:sldId id="347" r:id="rId73"/>
    <p:sldId id="303" r:id="rId74"/>
    <p:sldId id="348" r:id="rId75"/>
    <p:sldId id="304" r:id="rId76"/>
    <p:sldId id="349" r:id="rId77"/>
    <p:sldId id="296" r:id="rId78"/>
    <p:sldId id="350" r:id="rId79"/>
    <p:sldId id="305" r:id="rId8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53" autoAdjust="0"/>
    <p:restoredTop sz="94660"/>
  </p:normalViewPr>
  <p:slideViewPr>
    <p:cSldViewPr>
      <p:cViewPr varScale="1">
        <p:scale>
          <a:sx n="81" d="100"/>
          <a:sy n="81" d="100"/>
        </p:scale>
        <p:origin x="-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65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9E556-D38C-46ED-9791-0A881D159EE8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D06B4-B68E-4E2A-A6A9-A1B5451B91D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0374B-D186-43BF-A26A-AC608897D932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BB112-A964-40F8-B969-E3CC487AEBD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A9119-869E-4012-874D-A123A33A9BCA}" type="slidenum">
              <a:rPr lang="en-US" altLang="ko-KR" smtClean="0">
                <a:latin typeface="Arial" charset="0"/>
                <a:ea typeface="굴림" charset="-127"/>
              </a:rPr>
              <a:pPr/>
              <a:t>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Find the conversation question sheets (on many topics!) by clicking the Pass the Paper picture!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13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49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17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60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23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704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806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27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29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113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33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52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37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39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41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43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72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45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47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90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49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51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21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54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5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31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56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58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42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60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62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64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66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68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70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7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72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74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76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78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29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9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53981-52AD-4A41-B111-C46D8001593E}" type="slidenum">
              <a:rPr lang="en-US" altLang="ko-KR" smtClean="0">
                <a:latin typeface="Arial" charset="0"/>
                <a:ea typeface="굴림" charset="-127"/>
              </a:rPr>
              <a:pPr/>
              <a:t>11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397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F4550-AEAD-408D-B349-C008B48E24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14DA4-D286-41EC-916A-E76960B052D6}" type="datetimeFigureOut">
              <a:rPr lang="ko-KR" altLang="en-US" smtClean="0"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A02C-E057-49CA-B7F3-269EBE45B9E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3.wav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user\My%20Documents\Planning\Guides%20and%20Assignments\2011\Grade%202\rabbit%20in%20distress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2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4.wav"/><Relationship Id="rId5" Type="http://schemas.openxmlformats.org/officeDocument/2006/relationships/image" Target="../media/image27.png"/><Relationship Id="rId4" Type="http://schemas.openxmlformats.org/officeDocument/2006/relationships/image" Target="../media/image26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5.wav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6.wav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8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37.png"/><Relationship Id="rId5" Type="http://schemas.openxmlformats.org/officeDocument/2006/relationships/image" Target="../media/image36.wmf"/><Relationship Id="rId4" Type="http://schemas.openxmlformats.org/officeDocument/2006/relationships/image" Target="../media/image8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9.wav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8.wmf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user\My%20Documents\Planning\Guides%20and%20Assignments\2011\Grade%202\duck.mp3" TargetMode="External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Relationship Id="rId9" Type="http://schemas.openxmlformats.org/officeDocument/2006/relationships/image" Target="../media/image1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user\My%20Documents\Planning\Guides%20and%20Assignments\2011\Grade%202\goose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49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0.wav"/><Relationship Id="rId5" Type="http://schemas.openxmlformats.org/officeDocument/2006/relationships/image" Target="../media/image34.png"/><Relationship Id="rId4" Type="http://schemas.openxmlformats.org/officeDocument/2006/relationships/image" Target="../media/image5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user\My%20Documents\Planning\Guides%20and%20Assignments\2011\Grade%202\rabbit%20in%20distress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24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user\My%20Documents\Planning\Guides%20and%20Assignments\2011\Grade%202\goose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49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0.wav"/><Relationship Id="rId5" Type="http://schemas.openxmlformats.org/officeDocument/2006/relationships/image" Target="../media/image34.png"/><Relationship Id="rId4" Type="http://schemas.openxmlformats.org/officeDocument/2006/relationships/image" Target="../media/image5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encrypted-tbn1.google.com/images?q=tbn:ANd9GcSwKQ_7MLb6eWUCjxOJ1AleE5GZnNFJF7jtyMTvpmj4mod15UdQ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490536" cy="503971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411760" y="0"/>
            <a:ext cx="41008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Monkey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3238"/>
            <a:ext cx="9144000" cy="3671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Cow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Picture 49" descr="j01555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495800"/>
            <a:ext cx="3963988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W.WAV">
            <a:hlinkClick r:id="" action="ppaction://media"/>
          </p:cNvPr>
          <p:cNvPicPr>
            <a:picLocks noRot="1" noChangeAspect="1"/>
          </p:cNvPicPr>
          <p:nvPr>
            <a:wavAudioFile r:embed="rId1" name="COW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20954"/>
              <a:gd name="adj2" fmla="val 17455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Moo!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675"/>
            <a:ext cx="9144000" cy="360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oogle.com/images?q=tbn:ANd9GcS_zG-ZlknIj68LWhNWW8X_njSocTWMYzOZx-ElmtldgovN9MAx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6241998" cy="417646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164565" y="620688"/>
            <a:ext cx="46092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Antelope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441700"/>
            <a:ext cx="8763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Pass the ball. When the music stops – whoever has the ball must say</a:t>
            </a:r>
            <a:r>
              <a:rPr lang="ko-KR" altLang="en-US" sz="3600" b="1" i="1" dirty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what</a:t>
            </a:r>
            <a:r>
              <a:rPr lang="ko-KR" altLang="en-US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 </a:t>
            </a:r>
            <a:r>
              <a:rPr lang="en-US" altLang="ko-KR" sz="3600" b="1" i="1" dirty="0" smtClean="0">
                <a:solidFill>
                  <a:srgbClr val="161645"/>
                </a:solidFill>
                <a:latin typeface="Bodoni MT Black" pitchFamily="18" charset="0"/>
                <a:ea typeface="굴림" charset="-127"/>
              </a:rPr>
              <a:t>animal it is.</a:t>
            </a:r>
            <a:endParaRPr lang="en-US" altLang="ko-KR" sz="3600" b="1" i="1" dirty="0">
              <a:solidFill>
                <a:srgbClr val="161645"/>
              </a:solidFill>
              <a:latin typeface="Bodoni MT Black" pitchFamily="18" charset="0"/>
              <a:ea typeface="굴림" charset="-127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048000" y="381000"/>
            <a:ext cx="5867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5400" b="1" i="1" u="sng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Describe Them! </a:t>
            </a:r>
            <a:r>
              <a:rPr lang="en-US" altLang="ko-KR" sz="5400" b="1" i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  <a:ea typeface="Gulim" pitchFamily="50" charset="-127"/>
              </a:rPr>
              <a:t>Pass the Ball Game</a:t>
            </a:r>
          </a:p>
        </p:txBody>
      </p:sp>
      <p:pic>
        <p:nvPicPr>
          <p:cNvPr id="3076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99592" y="5877272"/>
            <a:ext cx="7281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Speak loudly and clearly</a:t>
            </a: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1338" y="1484313"/>
            <a:ext cx="10104438" cy="381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992729" y="188640"/>
            <a:ext cx="32496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Lemur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556" name="Picture 4" descr="https://encrypted-tbn0.google.com/images?q=tbn:ANd9GcSH8IojQx-mkcMpYjbhTM0b3fvrFPNNkvqbAPaU_DQJIlHxxGy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6806566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7338"/>
            <a:ext cx="9877425" cy="3744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675"/>
            <a:ext cx="9144000" cy="381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Dog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Picture 83" descr="an02513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733800"/>
            <a:ext cx="2286000" cy="201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DOG1.WAV">
            <a:hlinkClick r:id="" action="ppaction://media"/>
          </p:cNvPr>
          <p:cNvPicPr>
            <a:picLocks noRot="1" noChangeAspect="1"/>
          </p:cNvPicPr>
          <p:nvPr>
            <a:wavAudioFile r:embed="rId1" name="DOG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1676400" y="1295400"/>
            <a:ext cx="2209800" cy="1447800"/>
          </a:xfrm>
          <a:prstGeom prst="wedgeRoundRectCallout">
            <a:avLst>
              <a:gd name="adj1" fmla="val -47651"/>
              <a:gd name="adj2" fmla="val 12463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Woof </a:t>
            </a:r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Woof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2291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4500563" y="2565400"/>
            <a:ext cx="4259262" cy="113823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ko-KR" sz="6600" b="1" smtClean="0">
                <a:solidFill>
                  <a:srgbClr val="FF0000"/>
                </a:solidFill>
                <a:latin typeface="Arial" charset="0"/>
              </a:rPr>
              <a:t>Clam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12875"/>
            <a:ext cx="1984375" cy="201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375" y="3429000"/>
            <a:ext cx="2819400" cy="285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0.google.com/images?q=tbn:ANd9GcSksGuyix3BZZ8oNsMKLLJtkERcUHlGB-PvE2ZFW-gzDrcZk28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904656" cy="442279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87824" y="404664"/>
            <a:ext cx="29803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Zebra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5292725" y="2565400"/>
            <a:ext cx="3538538" cy="113823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ko-KR" sz="6000" b="1" smtClean="0">
                <a:solidFill>
                  <a:srgbClr val="FF0000"/>
                </a:solidFill>
                <a:latin typeface="Arial" charset="0"/>
              </a:rPr>
              <a:t>Jellyfish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268413"/>
            <a:ext cx="3924300" cy="4219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2.google.com/images?q=tbn:ANd9GcRkmwemakQYl625hsfTego--0Vmt9znzd0v8OsNLkIKeDCXC95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4719718" cy="495678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3131840" y="0"/>
            <a:ext cx="267573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Tiger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Rabbits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4648200"/>
            <a:ext cx="1330989" cy="1107805"/>
          </a:xfrm>
        </p:spPr>
      </p:pic>
      <p:pic>
        <p:nvPicPr>
          <p:cNvPr id="7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4114800"/>
            <a:ext cx="1330989" cy="1107805"/>
          </a:xfrm>
        </p:spPr>
      </p:pic>
      <p:pic>
        <p:nvPicPr>
          <p:cNvPr id="8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3505200"/>
            <a:ext cx="1330989" cy="1107805"/>
          </a:xfrm>
        </p:spPr>
      </p:pic>
      <p:pic>
        <p:nvPicPr>
          <p:cNvPr id="9" name="rabbit in distres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129074"/>
              <a:gd name="adj2" fmla="val 12362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Squeak!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313"/>
            <a:ext cx="9242425" cy="3887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2.google.com/images?q=tbn:ANd9GcQszML3kmhaIvqmzAeGgaW84upsXiZCch2wH8XUwbgSyWdMnYUB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400600" cy="5074702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3226927" y="188640"/>
            <a:ext cx="22525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Lion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Pigs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Picture 172" descr="MCj042412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200400"/>
            <a:ext cx="1885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9" descr="MCj0424122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 flipH="1">
            <a:off x="685800" y="4114800"/>
            <a:ext cx="1914525" cy="1304925"/>
          </a:xfrm>
        </p:spPr>
      </p:pic>
      <p:pic>
        <p:nvPicPr>
          <p:cNvPr id="10" name="Picture 179" descr="MCj0424122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 flipH="1">
            <a:off x="5105400" y="3719441"/>
            <a:ext cx="1600200" cy="1090684"/>
          </a:xfrm>
        </p:spPr>
      </p:pic>
      <p:pic>
        <p:nvPicPr>
          <p:cNvPr id="11" name="PIG1.WAV">
            <a:hlinkClick r:id="" action="ppaction://media"/>
          </p:cNvPr>
          <p:cNvPicPr>
            <a:picLocks noRot="1" noChangeAspect="1"/>
          </p:cNvPicPr>
          <p:nvPr>
            <a:wavAudioFile r:embed="rId1" name="PIG1.WAV"/>
          </p:nvPr>
        </p:nvPicPr>
        <p:blipFill>
          <a:blip r:embed="rId5" cstate="print"/>
          <a:stretch>
            <a:fillRect/>
          </a:stretch>
        </p:blipFill>
        <p:spPr>
          <a:xfrm>
            <a:off x="762000" y="381000"/>
            <a:ext cx="304800" cy="304800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990600" y="990600"/>
            <a:ext cx="2209800" cy="1447800"/>
          </a:xfrm>
          <a:prstGeom prst="wedgeRoundRectCallout">
            <a:avLst>
              <a:gd name="adj1" fmla="val 37110"/>
              <a:gd name="adj2" fmla="val 152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Oink! Oink!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2291" grpId="0"/>
      <p:bldP spid="1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741863" y="2420938"/>
            <a:ext cx="4402137" cy="172878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ko-KR" sz="6600" b="1" smtClean="0">
                <a:solidFill>
                  <a:srgbClr val="FF0000"/>
                </a:solidFill>
                <a:latin typeface="Arial" charset="0"/>
              </a:rPr>
              <a:t>Sea Turtle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73238"/>
            <a:ext cx="4464050" cy="3289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Horse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2294" name="Picture 27" descr="an00512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00400"/>
            <a:ext cx="23622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8" descr="j03264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971800"/>
            <a:ext cx="1825625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29" descr="j02351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3388853"/>
            <a:ext cx="3886200" cy="314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HORSE.WAV">
            <a:hlinkClick r:id="" action="ppaction://media"/>
          </p:cNvPr>
          <p:cNvPicPr>
            <a:picLocks noRot="1" noChangeAspect="1"/>
          </p:cNvPicPr>
          <p:nvPr>
            <a:wavAudioFile r:embed="rId1" name="HORSE.WAV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Neigh!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775"/>
            <a:ext cx="9467850" cy="381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Goat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Picture 32" descr="MCj0324454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048000"/>
            <a:ext cx="2588013" cy="261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OAT.WAV">
            <a:hlinkClick r:id="" action="ppaction://media"/>
          </p:cNvPr>
          <p:cNvPicPr>
            <a:picLocks noGrp="1" noRot="1" noChangeAspect="1"/>
          </p:cNvPicPr>
          <p:nvPr>
            <p:ph sz="quarter" idx="2"/>
            <a:wavAudioFile r:embed="rId1" name="GOAT.WAV"/>
          </p:nvPr>
        </p:nvPicPr>
        <p:blipFill>
          <a:blip r:embed="rId5" cstate="print"/>
          <a:stretch>
            <a:fillRect/>
          </a:stretch>
        </p:blipFill>
        <p:spPr>
          <a:xfrm>
            <a:off x="6515100" y="2541588"/>
            <a:ext cx="304800" cy="3048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4038600" y="1447800"/>
            <a:ext cx="2209800" cy="1447800"/>
          </a:xfrm>
          <a:prstGeom prst="wedgeRoundRectCallout">
            <a:avLst>
              <a:gd name="adj1" fmla="val -62334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Meighhh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5003800" y="2708275"/>
            <a:ext cx="3960813" cy="122555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ko-KR" sz="6600" b="1" smtClean="0">
                <a:solidFill>
                  <a:srgbClr val="FF0000"/>
                </a:solidFill>
                <a:latin typeface="Arial" charset="0"/>
              </a:rPr>
              <a:t>Octopus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752975" cy="3578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smtClean="0">
                <a:solidFill>
                  <a:schemeClr val="accent2"/>
                </a:solidFill>
                <a:latin typeface="Comic Sans MS" pitchFamily="66" charset="0"/>
              </a:rPr>
              <a:t>Hens and Chicks</a:t>
            </a:r>
            <a:endParaRPr lang="en-US" sz="80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7" name="Picture 22" descr="MCAN02770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3657600"/>
            <a:ext cx="1063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MCAN02770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200400"/>
            <a:ext cx="1063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7" descr="MCj043637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403860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7" descr="MCj043637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64820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7" descr="MCj043637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396240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6" descr="MCj0436378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4800600"/>
            <a:ext cx="6858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6" descr="MCj0436378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3962400"/>
            <a:ext cx="6858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CHICKEN.WAV">
            <a:hlinkClick r:id="" action="ppaction://media"/>
          </p:cNvPr>
          <p:cNvPicPr>
            <a:picLocks noGrp="1" noRot="1" noChangeAspect="1"/>
          </p:cNvPicPr>
          <p:nvPr>
            <p:ph sz="quarter" idx="2"/>
            <a:wavAudioFile r:embed="rId1" name="CHICKEN.WAV"/>
          </p:nvPr>
        </p:nvPicPr>
        <p:blipFill>
          <a:blip r:embed="rId8" cstate="print"/>
          <a:stretch>
            <a:fillRect/>
          </a:stretch>
        </p:blipFill>
        <p:spPr>
          <a:xfrm>
            <a:off x="6515100" y="2541588"/>
            <a:ext cx="304800" cy="304800"/>
          </a:xfrm>
          <a:prstGeom prst="rect">
            <a:avLst/>
          </a:prstGeom>
        </p:spPr>
      </p:pic>
      <p:pic>
        <p:nvPicPr>
          <p:cNvPr id="17" name="CHICKEN1.WAV">
            <a:hlinkClick r:id="" action="ppaction://media"/>
          </p:cNvPr>
          <p:cNvPicPr>
            <a:picLocks noRot="1" noChangeAspect="1"/>
          </p:cNvPicPr>
          <p:nvPr>
            <a:wavAudioFile r:embed="rId2" name="CHICKEN1.WAV"/>
          </p:nvPr>
        </p:nvPicPr>
        <p:blipFill>
          <a:blip r:embed="rId8" cstate="print"/>
          <a:stretch>
            <a:fillRect/>
          </a:stretch>
        </p:blipFill>
        <p:spPr>
          <a:xfrm>
            <a:off x="457200" y="304800"/>
            <a:ext cx="304800" cy="304800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Cluck! Cluck!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2291" grpId="0"/>
      <p:bldP spid="1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4932363" y="2492375"/>
            <a:ext cx="3898900" cy="113823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ko-KR" sz="6600" b="1" smtClean="0">
                <a:solidFill>
                  <a:srgbClr val="FF0000"/>
                </a:solidFill>
                <a:latin typeface="Arial" charset="0"/>
              </a:rPr>
              <a:t>Dolphin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196975"/>
            <a:ext cx="4175125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Sheep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9" name="Content Placeholder 18" descr="sheep.pn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838200" y="2590800"/>
            <a:ext cx="3623184" cy="2185988"/>
          </a:xfrm>
        </p:spPr>
      </p:pic>
      <p:pic>
        <p:nvPicPr>
          <p:cNvPr id="20" name="baasheep1.wav">
            <a:hlinkClick r:id="" action="ppaction://media"/>
          </p:cNvPr>
          <p:cNvPicPr>
            <a:picLocks noRot="1" noChangeAspect="1"/>
          </p:cNvPicPr>
          <p:nvPr>
            <a:wavAudioFile r:embed="rId1" name="baasheep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410200" y="1524000"/>
            <a:ext cx="2209800" cy="1447800"/>
          </a:xfrm>
          <a:prstGeom prst="wedgeRoundRectCallout">
            <a:avLst>
              <a:gd name="adj1" fmla="val -127740"/>
              <a:gd name="adj2" fmla="val 6148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Baa!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2291" grpId="0"/>
      <p:bldP spid="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6181725" y="2482850"/>
            <a:ext cx="2962275" cy="110013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ko-KR" sz="6600" b="1" smtClean="0">
                <a:solidFill>
                  <a:srgbClr val="FF0000"/>
                </a:solidFill>
                <a:latin typeface="Arial" charset="0"/>
              </a:rPr>
              <a:t>Eel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276475"/>
            <a:ext cx="5905500" cy="177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2.google.com/images?q=tbn:ANd9GcRkyw_9Xb7bgo5ooSKNpar6st5NehsczZk7WyWp-P3X2yoWl379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320369" cy="4734179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771800" y="260648"/>
            <a:ext cx="349647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Giraffe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>
                <a:solidFill>
                  <a:schemeClr val="accent2"/>
                </a:solidFill>
                <a:latin typeface="Comic Sans MS" pitchFamily="66" charset="0"/>
              </a:rPr>
              <a:t>D</a:t>
            </a: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uck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 flipV="1">
            <a:off x="0" y="3962400"/>
            <a:ext cx="3657600" cy="990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7" name="Picture 36" descr="MCNA01301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352800"/>
            <a:ext cx="952500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2" descr="an01107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0386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8" descr="an0057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038600"/>
            <a:ext cx="914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1" descr="j008406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4724400"/>
            <a:ext cx="9906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4" descr="MCAN00481_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0" y="2895600"/>
            <a:ext cx="9461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0" descr="MCAN00481_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3581400"/>
            <a:ext cx="49371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duck.mp3">
            <a:hlinkClick r:id="" action="ppaction://media"/>
          </p:cNvPr>
          <p:cNvPicPr>
            <a:picLocks noGrp="1" noRot="1" noChangeAspect="1"/>
          </p:cNvPicPr>
          <p:nvPr>
            <p:ph sz="quarter" idx="2"/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6515100" y="2541588"/>
            <a:ext cx="304800" cy="304800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4191000" y="13716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Quack! Quack!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2291" grpId="0"/>
      <p:bldP spid="1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1.google.com/images?q=tbn:ANd9GcQVsj95jjUAAb9zNfWs2PsYk1IsOXIeXy-QdR6W6aa2LzBebLQ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4831546" cy="489654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339752" y="188640"/>
            <a:ext cx="416492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Cheetah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Goose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Content Placeholder 7" descr="goose (1).bmp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81400"/>
            <a:ext cx="2914651" cy="2185988"/>
          </a:xfrm>
        </p:spPr>
      </p:pic>
      <p:pic>
        <p:nvPicPr>
          <p:cNvPr id="9" name="goos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Honk! Honk!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10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2.google.com/images?q=tbn:ANd9GcTIDWcj286ypOYeWKeXDQkk5eteDW23yLjkv-IqoRn_0AesNa8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502671" cy="412169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59812" y="620688"/>
            <a:ext cx="30187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Rhino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Cat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Content Placeholder 5" descr="cat-clipart-04.gif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114800" y="3200400"/>
            <a:ext cx="1016500" cy="1507808"/>
          </a:xfrm>
        </p:spPr>
      </p:pic>
      <p:pic>
        <p:nvPicPr>
          <p:cNvPr id="7" name="Sound Effect - Cat Meow 01.wav">
            <a:hlinkClick r:id="" action="ppaction://media"/>
          </p:cNvPr>
          <p:cNvPicPr>
            <a:picLocks noRot="1" noChangeAspect="1"/>
          </p:cNvPicPr>
          <p:nvPr>
            <a:wavAudioFile r:embed="rId1" name="Sound Effect - Cat Meow 01.wav"/>
          </p:nvPr>
        </p:nvPicPr>
        <p:blipFill>
          <a:blip r:embed="rId5" cstate="print"/>
          <a:stretch>
            <a:fillRect/>
          </a:stretch>
        </p:blipFill>
        <p:spPr>
          <a:xfrm>
            <a:off x="533400" y="65532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990600" y="1295400"/>
            <a:ext cx="2209800" cy="1447800"/>
          </a:xfrm>
          <a:prstGeom prst="wedgeRoundRectCallout">
            <a:avLst>
              <a:gd name="adj1" fmla="val 82494"/>
              <a:gd name="adj2" fmla="val 10732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Meow!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0.google.com/images?q=tbn:ANd9GcSWYav09vTbAJJJcmiWToPMV6k-vIGHU1Jh5DEIeTRlVHQPMwai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817146" cy="453650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267744" y="404664"/>
            <a:ext cx="44246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Elephant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Rabbits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4648200"/>
            <a:ext cx="1330989" cy="1107805"/>
          </a:xfrm>
        </p:spPr>
      </p:pic>
      <p:pic>
        <p:nvPicPr>
          <p:cNvPr id="7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4114800"/>
            <a:ext cx="1330989" cy="1107805"/>
          </a:xfrm>
        </p:spPr>
      </p:pic>
      <p:pic>
        <p:nvPicPr>
          <p:cNvPr id="8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3505200"/>
            <a:ext cx="1330989" cy="1107805"/>
          </a:xfrm>
        </p:spPr>
      </p:pic>
      <p:pic>
        <p:nvPicPr>
          <p:cNvPr id="9" name="rabbit in distres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129074"/>
              <a:gd name="adj2" fmla="val 12362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Squeak!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10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Goose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Content Placeholder 7" descr="goose (1).bmp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81400"/>
            <a:ext cx="2914651" cy="2185988"/>
          </a:xfrm>
        </p:spPr>
      </p:pic>
      <p:pic>
        <p:nvPicPr>
          <p:cNvPr id="9" name="goos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Honk! Honk!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10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2.google.com/images?q=tbn:ANd9GcRjJQIE8HPSor01gXX7_BYWlNLVuG6GgtxO5l9L8zJvHkiZjJgY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817147" cy="453650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907674" y="332656"/>
            <a:ext cx="31790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Hippo</a:t>
            </a:r>
            <a:endParaRPr lang="en-US" altLang="ko-K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Cat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Content Placeholder 5" descr="cat-clipart-04.gif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114800" y="3200400"/>
            <a:ext cx="1016500" cy="1507808"/>
          </a:xfrm>
        </p:spPr>
      </p:pic>
      <p:pic>
        <p:nvPicPr>
          <p:cNvPr id="7" name="Sound Effect - Cat Meow 01.wav">
            <a:hlinkClick r:id="" action="ppaction://media"/>
          </p:cNvPr>
          <p:cNvPicPr>
            <a:picLocks noRot="1" noChangeAspect="1"/>
          </p:cNvPicPr>
          <p:nvPr>
            <a:wavAudioFile r:embed="rId1" name="Sound Effect - Cat Meow 01.wav"/>
          </p:nvPr>
        </p:nvPicPr>
        <p:blipFill>
          <a:blip r:embed="rId5" cstate="print"/>
          <a:stretch>
            <a:fillRect/>
          </a:stretch>
        </p:blipFill>
        <p:spPr>
          <a:xfrm>
            <a:off x="533400" y="65532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990600" y="1295400"/>
            <a:ext cx="2209800" cy="1447800"/>
          </a:xfrm>
          <a:prstGeom prst="wedgeRoundRectCallout">
            <a:avLst>
              <a:gd name="adj1" fmla="val 82494"/>
              <a:gd name="adj2" fmla="val 10732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Meow!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113"/>
            <a:ext cx="9907588" cy="3384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uppetshowshort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5400" b="1" smtClean="0">
                <a:latin typeface="Arial Rounded MT Bold" pitchFamily="34" charset="0"/>
                <a:ea typeface="굴림" charset="-127"/>
              </a:rPr>
              <a:t>Pass the BALL!</a:t>
            </a:r>
          </a:p>
        </p:txBody>
      </p:sp>
      <p:pic>
        <p:nvPicPr>
          <p:cNvPr id="4100" name="Picture 6" descr="http://www.ikon-gallery.co.uk/Repository/Media/A5583259-7E5F-4268-8DE4-90AEA87EE133/A5583259-7E5F-4268-8DE4-90AEA87EE133_t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298767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676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8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314</Words>
  <Application>Microsoft Office PowerPoint</Application>
  <PresentationFormat>화면 슬라이드 쇼(4:3)</PresentationFormat>
  <Paragraphs>126</Paragraphs>
  <Slides>79</Slides>
  <Notes>53</Notes>
  <HiddenSlides>0</HiddenSlides>
  <MMClips>53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79</vt:i4>
      </vt:variant>
    </vt:vector>
  </HeadingPairs>
  <TitlesOfParts>
    <vt:vector size="80" baseType="lpstr">
      <vt:lpstr>Office 테마</vt:lpstr>
      <vt:lpstr>슬라이드 1</vt:lpstr>
      <vt:lpstr>슬라이드 2</vt:lpstr>
      <vt:lpstr>Pass the BALL!</vt:lpstr>
      <vt:lpstr>슬라이드 4</vt:lpstr>
      <vt:lpstr>Pass the BALL!</vt:lpstr>
      <vt:lpstr>슬라이드 6</vt:lpstr>
      <vt:lpstr>Pass the BALL!</vt:lpstr>
      <vt:lpstr>슬라이드 8</vt:lpstr>
      <vt:lpstr>Pass the BALL!</vt:lpstr>
      <vt:lpstr>슬라이드 10</vt:lpstr>
      <vt:lpstr>Pass the BALL!</vt:lpstr>
      <vt:lpstr>슬라이드 12</vt:lpstr>
      <vt:lpstr>Pass the BALL!</vt:lpstr>
      <vt:lpstr>슬라이드 14</vt:lpstr>
      <vt:lpstr>Pass the BALL!</vt:lpstr>
      <vt:lpstr>슬라이드 16</vt:lpstr>
      <vt:lpstr>Pass the BALL!</vt:lpstr>
      <vt:lpstr>슬라이드 18</vt:lpstr>
      <vt:lpstr>Pass the BALL!</vt:lpstr>
      <vt:lpstr>슬라이드 20</vt:lpstr>
      <vt:lpstr>Pass the BALL!</vt:lpstr>
      <vt:lpstr>슬라이드 22</vt:lpstr>
      <vt:lpstr>Pass the BALL!</vt:lpstr>
      <vt:lpstr>슬라이드 24</vt:lpstr>
      <vt:lpstr>Pass the BALL!</vt:lpstr>
      <vt:lpstr>슬라이드 26</vt:lpstr>
      <vt:lpstr>Pass the BALL!</vt:lpstr>
      <vt:lpstr>슬라이드 28</vt:lpstr>
      <vt:lpstr>Pass the BALL!</vt:lpstr>
      <vt:lpstr>Clam</vt:lpstr>
      <vt:lpstr>Pass the BALL!</vt:lpstr>
      <vt:lpstr>슬라이드 32</vt:lpstr>
      <vt:lpstr>Pass the BALL!</vt:lpstr>
      <vt:lpstr>Jellyfish</vt:lpstr>
      <vt:lpstr>Pass the BALL!</vt:lpstr>
      <vt:lpstr>슬라이드 36</vt:lpstr>
      <vt:lpstr>Pass the BALL!</vt:lpstr>
      <vt:lpstr>슬라이드 38</vt:lpstr>
      <vt:lpstr>Pass the BALL!</vt:lpstr>
      <vt:lpstr>슬라이드 40</vt:lpstr>
      <vt:lpstr>Pass the BALL!</vt:lpstr>
      <vt:lpstr>슬라이드 42</vt:lpstr>
      <vt:lpstr>Pass the BALL!</vt:lpstr>
      <vt:lpstr>Sea Turtle</vt:lpstr>
      <vt:lpstr>Pass the BALL!</vt:lpstr>
      <vt:lpstr>슬라이드 46</vt:lpstr>
      <vt:lpstr>Pass the BALL!</vt:lpstr>
      <vt:lpstr>슬라이드 48</vt:lpstr>
      <vt:lpstr>Pass the BALL!</vt:lpstr>
      <vt:lpstr>슬라이드 50</vt:lpstr>
      <vt:lpstr>Pass the BALL!</vt:lpstr>
      <vt:lpstr>Octopus</vt:lpstr>
      <vt:lpstr>슬라이드 53</vt:lpstr>
      <vt:lpstr>Pass the BALL!</vt:lpstr>
      <vt:lpstr>Dolphin</vt:lpstr>
      <vt:lpstr>Pass the BALL!</vt:lpstr>
      <vt:lpstr>슬라이드 57</vt:lpstr>
      <vt:lpstr>Pass the BALL!</vt:lpstr>
      <vt:lpstr>Eel</vt:lpstr>
      <vt:lpstr>Pass the BALL!</vt:lpstr>
      <vt:lpstr>슬라이드 61</vt:lpstr>
      <vt:lpstr>Pass the BALL!</vt:lpstr>
      <vt:lpstr>슬라이드 63</vt:lpstr>
      <vt:lpstr>Pass the BALL!</vt:lpstr>
      <vt:lpstr>슬라이드 65</vt:lpstr>
      <vt:lpstr>Pass the BALL!</vt:lpstr>
      <vt:lpstr>슬라이드 67</vt:lpstr>
      <vt:lpstr>Pass the BALL!</vt:lpstr>
      <vt:lpstr>슬라이드 69</vt:lpstr>
      <vt:lpstr>Pass the BALL!</vt:lpstr>
      <vt:lpstr>슬라이드 71</vt:lpstr>
      <vt:lpstr>Pass the BALL!</vt:lpstr>
      <vt:lpstr>슬라이드 73</vt:lpstr>
      <vt:lpstr>Pass the BALL!</vt:lpstr>
      <vt:lpstr>슬라이드 75</vt:lpstr>
      <vt:lpstr>Pass the BALL!</vt:lpstr>
      <vt:lpstr>슬라이드 77</vt:lpstr>
      <vt:lpstr>Pass the BALL!</vt:lpstr>
      <vt:lpstr>슬라이드 79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영어카페</dc:creator>
  <cp:lastModifiedBy>영어카페</cp:lastModifiedBy>
  <cp:revision>2</cp:revision>
  <dcterms:created xsi:type="dcterms:W3CDTF">2012-06-07T00:25:39Z</dcterms:created>
  <dcterms:modified xsi:type="dcterms:W3CDTF">2012-06-07T00:41:35Z</dcterms:modified>
</cp:coreProperties>
</file>